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65" r:id="rId4"/>
    <p:sldId id="266" r:id="rId5"/>
    <p:sldId id="264" r:id="rId6"/>
    <p:sldId id="268" r:id="rId7"/>
    <p:sldId id="269" r:id="rId8"/>
    <p:sldId id="270" r:id="rId9"/>
    <p:sldId id="271" r:id="rId10"/>
    <p:sldId id="272" r:id="rId11"/>
    <p:sldId id="283" r:id="rId12"/>
    <p:sldId id="275" r:id="rId13"/>
    <p:sldId id="273" r:id="rId14"/>
    <p:sldId id="274" r:id="rId15"/>
    <p:sldId id="276" r:id="rId16"/>
    <p:sldId id="277" r:id="rId17"/>
    <p:sldId id="282" r:id="rId18"/>
    <p:sldId id="278" r:id="rId19"/>
    <p:sldId id="281" r:id="rId20"/>
    <p:sldId id="280" r:id="rId21"/>
  </p:sldIdLst>
  <p:sldSz cx="8997950" cy="7205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ED4"/>
    <a:srgbClr val="5BD4FF"/>
    <a:srgbClr val="07559B"/>
    <a:srgbClr val="064986"/>
    <a:srgbClr val="084183"/>
    <a:srgbClr val="9DCDEB"/>
    <a:srgbClr val="71788D"/>
    <a:srgbClr val="636362"/>
    <a:srgbClr val="245794"/>
    <a:srgbClr val="6F7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3" autoAdjust="0"/>
    <p:restoredTop sz="94647" autoAdjust="0"/>
  </p:normalViewPr>
  <p:slideViewPr>
    <p:cSldViewPr snapToGrid="0" snapToObjects="1">
      <p:cViewPr>
        <p:scale>
          <a:sx n="95" d="100"/>
          <a:sy n="95" d="100"/>
        </p:scale>
        <p:origin x="-2082" y="-594"/>
      </p:cViewPr>
      <p:guideLst>
        <p:guide orient="horz" pos="2270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6457A-DF65-E84E-A68A-8F1081309BD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F6D19-0DFB-D544-A162-1AE243074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65056-FBF2-447A-8BBA-E36203E8748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85800"/>
            <a:ext cx="4283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95329-B866-4579-BA69-2EE08D24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3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37" y="1219111"/>
            <a:ext cx="7971516" cy="826283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95" y="2224003"/>
            <a:ext cx="7673758" cy="325601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6537" y="6330829"/>
            <a:ext cx="2849351" cy="38363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6F777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53936" y="6349333"/>
            <a:ext cx="1211005" cy="38363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6F7779"/>
                </a:solidFill>
              </a:defRPr>
            </a:lvl1pPr>
          </a:lstStyle>
          <a:p>
            <a:fld id="{5853B426-4512-2E40-A7E0-3CFA498F2C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3" name="TextBox 212"/>
          <p:cNvSpPr txBox="1"/>
          <p:nvPr userDrawn="1"/>
        </p:nvSpPr>
        <p:spPr>
          <a:xfrm>
            <a:off x="7223282" y="6770242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FUNDING PROPOSAL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45" y="5879491"/>
            <a:ext cx="1580953" cy="9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1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74688" y="1247321"/>
            <a:ext cx="7648575" cy="9633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Click to edit Master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44487" y="2347625"/>
            <a:ext cx="5865640" cy="195534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style. Click to edit Master subtitle style. Click to edit Master subtitle style. Click to edit Master subtitle style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223282" y="6770242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FUNDING PROPOSAL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45" y="5879491"/>
            <a:ext cx="1580953" cy="9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78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09" y="1409836"/>
            <a:ext cx="7748463" cy="154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7551" y="5635075"/>
            <a:ext cx="8650400" cy="110307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6F77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55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263" y="6678613"/>
            <a:ext cx="2100262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F9E0-1F14-C546-976B-90D5445C2D3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4988" y="6678613"/>
            <a:ext cx="284797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8425" y="6678613"/>
            <a:ext cx="2100263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81011-44D4-2148-AF76-4FED764A1FF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5" y="1"/>
            <a:ext cx="1829669" cy="73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55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Picture 20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7" y="3271947"/>
            <a:ext cx="2890057" cy="1717785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4" y="0"/>
            <a:ext cx="2316121" cy="93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0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Name of Facility/Society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FUNDING PROPOSAL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subTitle" idx="1"/>
          </p:nvPr>
        </p:nvSpPr>
        <p:spPr>
          <a:xfrm>
            <a:off x="1002632" y="5290873"/>
            <a:ext cx="8706547" cy="1103073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 to Facility Engagement Working Group 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[DATE]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8779" y="5156325"/>
            <a:ext cx="5358063" cy="4571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2667048"/>
            <a:ext cx="7648575" cy="963326"/>
          </a:xfrm>
        </p:spPr>
        <p:txBody>
          <a:bodyPr/>
          <a:lstStyle/>
          <a:p>
            <a:r>
              <a:rPr lang="en-US" b="1" dirty="0" smtClean="0"/>
              <a:t>OPTIONS FOR SLIDES </a:t>
            </a:r>
            <a:br>
              <a:rPr lang="en-US" b="1" dirty="0" smtClean="0"/>
            </a:br>
            <a:r>
              <a:rPr lang="en-US" b="1" dirty="0" smtClean="0"/>
              <a:t>Follow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2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can split your 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727" y="2222496"/>
            <a:ext cx="3296652" cy="32560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Column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sz="2400" dirty="0"/>
              <a:t>Content here</a:t>
            </a:r>
          </a:p>
          <a:p>
            <a:r>
              <a:rPr lang="en-US" sz="2400" dirty="0"/>
              <a:t>Content here</a:t>
            </a:r>
          </a:p>
          <a:p>
            <a:r>
              <a:rPr lang="en-US" sz="2400" dirty="0"/>
              <a:t>Content here</a:t>
            </a:r>
          </a:p>
          <a:p>
            <a:r>
              <a:rPr lang="en-US" sz="2400" dirty="0"/>
              <a:t>Content here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74106" y="2222496"/>
            <a:ext cx="3296652" cy="325601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Column 2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Content here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Content </a:t>
            </a:r>
            <a:r>
              <a:rPr lang="en-US" sz="2400" dirty="0" smtClean="0">
                <a:solidFill>
                  <a:schemeClr val="bg1"/>
                </a:solidFill>
              </a:rPr>
              <a:t>here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Content </a:t>
            </a:r>
            <a:r>
              <a:rPr lang="en-US" sz="2400" dirty="0" smtClean="0">
                <a:solidFill>
                  <a:schemeClr val="bg1"/>
                </a:solidFill>
              </a:rPr>
              <a:t>here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Content here</a:t>
            </a:r>
          </a:p>
          <a:p>
            <a:endParaRPr lang="en-US" dirty="0"/>
          </a:p>
        </p:txBody>
      </p:sp>
      <p:grpSp>
        <p:nvGrpSpPr>
          <p:cNvPr id="5" name="Shape 1317"/>
          <p:cNvGrpSpPr/>
          <p:nvPr/>
        </p:nvGrpSpPr>
        <p:grpSpPr>
          <a:xfrm rot="10800000" flipH="1">
            <a:off x="400156" y="3120825"/>
            <a:ext cx="685311" cy="593091"/>
            <a:chOff x="238125" y="1431100"/>
            <a:chExt cx="3296350" cy="2852775"/>
          </a:xfrm>
        </p:grpSpPr>
        <p:sp>
          <p:nvSpPr>
            <p:cNvPr id="6" name="Shape 1318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1319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1320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1321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322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323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324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25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326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327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328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329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330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331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1332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1333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1334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1335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1336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1337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1338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1339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1340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1341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1342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1343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1344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1345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1346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1347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1348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1349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1350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1351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1352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1353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1354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1355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1356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1357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1358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1359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1360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1361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1362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1363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1364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1365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1366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1367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1368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1369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1370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1371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1372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1373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1374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1375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1376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1377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1378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1379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1380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1381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1382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1383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1384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1385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1386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1387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1388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1389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1390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1391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1392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1393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1394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1395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1396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1397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1398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1399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8" name="Shape 1400"/>
          <p:cNvSpPr/>
          <p:nvPr/>
        </p:nvSpPr>
        <p:spPr>
          <a:xfrm rot="10800000" flipH="1">
            <a:off x="945381" y="3483715"/>
            <a:ext cx="542999" cy="470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1401"/>
          <p:cNvSpPr/>
          <p:nvPr/>
        </p:nvSpPr>
        <p:spPr>
          <a:xfrm rot="10800000" flipH="1">
            <a:off x="705624" y="3738835"/>
            <a:ext cx="284100" cy="2457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1402"/>
          <p:cNvSpPr/>
          <p:nvPr/>
        </p:nvSpPr>
        <p:spPr>
          <a:xfrm rot="10800000" flipH="1">
            <a:off x="504599" y="2625758"/>
            <a:ext cx="542999" cy="470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1403"/>
          <p:cNvSpPr/>
          <p:nvPr/>
        </p:nvSpPr>
        <p:spPr>
          <a:xfrm rot="10800000" flipH="1">
            <a:off x="945382" y="3007618"/>
            <a:ext cx="237599" cy="20579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82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505" y="2058353"/>
            <a:ext cx="5815263" cy="82628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sz="3600" b="1" dirty="0"/>
              <a:t>Quotations</a:t>
            </a:r>
            <a:r>
              <a:rPr lang="en" sz="2800" dirty="0"/>
              <a:t> </a:t>
            </a:r>
            <a:r>
              <a:rPr lang="en" sz="2800" dirty="0" smtClean="0"/>
              <a:t>from physicians or health authority partners can be shown as </a:t>
            </a:r>
            <a:r>
              <a:rPr lang="en" sz="2800" dirty="0"/>
              <a:t>a means of inspiration and to invoke philosophical </a:t>
            </a:r>
            <a:r>
              <a:rPr lang="en" sz="2800" dirty="0" smtClean="0"/>
              <a:t>thoughts.</a:t>
            </a:r>
            <a:endParaRPr lang="en" sz="2800" dirty="0"/>
          </a:p>
        </p:txBody>
      </p:sp>
      <p:grpSp>
        <p:nvGrpSpPr>
          <p:cNvPr id="70" name="Shape 347"/>
          <p:cNvGrpSpPr/>
          <p:nvPr/>
        </p:nvGrpSpPr>
        <p:grpSpPr>
          <a:xfrm rot="10800000" flipH="1">
            <a:off x="551165" y="2659409"/>
            <a:ext cx="1322798" cy="1145959"/>
            <a:chOff x="4088875" y="1431100"/>
            <a:chExt cx="3293000" cy="2852775"/>
          </a:xfrm>
        </p:grpSpPr>
        <p:sp>
          <p:nvSpPr>
            <p:cNvPr id="71" name="Shape 348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349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350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351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352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353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354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355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356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357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358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359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360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361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362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363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364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365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366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367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368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369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370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371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372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373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374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375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376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377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378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379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380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381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382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383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384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385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386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387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388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389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390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391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392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393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394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0" name="Shape 398"/>
          <p:cNvSpPr/>
          <p:nvPr/>
        </p:nvSpPr>
        <p:spPr>
          <a:xfrm rot="10800000" flipH="1">
            <a:off x="1453081" y="3853102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A86ED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25" name="Shape 403"/>
          <p:cNvGrpSpPr/>
          <p:nvPr/>
        </p:nvGrpSpPr>
        <p:grpSpPr>
          <a:xfrm>
            <a:off x="412420" y="2459717"/>
            <a:ext cx="247468" cy="392302"/>
            <a:chOff x="6718575" y="2318625"/>
            <a:chExt cx="256950" cy="407375"/>
          </a:xfrm>
        </p:grpSpPr>
        <p:sp>
          <p:nvSpPr>
            <p:cNvPr id="126" name="Shape 40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40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40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40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40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40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41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41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9" name="Shape 500"/>
          <p:cNvSpPr/>
          <p:nvPr/>
        </p:nvSpPr>
        <p:spPr>
          <a:xfrm rot="10800000" flipH="1">
            <a:off x="715028" y="3923489"/>
            <a:ext cx="819899" cy="710099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501"/>
          <p:cNvSpPr/>
          <p:nvPr/>
        </p:nvSpPr>
        <p:spPr>
          <a:xfrm rot="10800000" flipH="1">
            <a:off x="837860" y="2192057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503"/>
          <p:cNvSpPr/>
          <p:nvPr/>
        </p:nvSpPr>
        <p:spPr>
          <a:xfrm rot="10800000" flipH="1">
            <a:off x="527891" y="1989359"/>
            <a:ext cx="358799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513"/>
          <p:cNvSpPr txBox="1"/>
          <p:nvPr/>
        </p:nvSpPr>
        <p:spPr>
          <a:xfrm>
            <a:off x="201342" y="2563157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178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5035" y="1863533"/>
            <a:ext cx="5289093" cy="963326"/>
          </a:xfrm>
        </p:spPr>
        <p:txBody>
          <a:bodyPr>
            <a:normAutofit/>
          </a:bodyPr>
          <a:lstStyle/>
          <a:p>
            <a:pPr algn="l"/>
            <a:r>
              <a:rPr lang="en" sz="4400" b="1" dirty="0"/>
              <a:t>BIG concept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035" y="2752161"/>
            <a:ext cx="3542622" cy="1955346"/>
          </a:xfrm>
        </p:spPr>
        <p:txBody>
          <a:bodyPr/>
          <a:lstStyle/>
          <a:p>
            <a:pPr lvl="0"/>
            <a:r>
              <a:rPr lang="en" sz="2800" dirty="0"/>
              <a:t>Bring the attention of your </a:t>
            </a:r>
            <a:r>
              <a:rPr lang="en" sz="2800"/>
              <a:t>audience </a:t>
            </a:r>
            <a:r>
              <a:rPr lang="en" sz="2800" smtClean="0"/>
              <a:t>to </a:t>
            </a:r>
            <a:r>
              <a:rPr lang="en" sz="2800" dirty="0"/>
              <a:t>key concept using icons or illustrations</a:t>
            </a:r>
          </a:p>
        </p:txBody>
      </p:sp>
      <p:grpSp>
        <p:nvGrpSpPr>
          <p:cNvPr id="341" name="Shape 1265"/>
          <p:cNvGrpSpPr/>
          <p:nvPr/>
        </p:nvGrpSpPr>
        <p:grpSpPr>
          <a:xfrm rot="10800000" flipH="1">
            <a:off x="1286204" y="3913176"/>
            <a:ext cx="1088336" cy="942842"/>
            <a:chOff x="4088875" y="1431100"/>
            <a:chExt cx="3293000" cy="2852775"/>
          </a:xfrm>
        </p:grpSpPr>
        <p:sp>
          <p:nvSpPr>
            <p:cNvPr id="342" name="Shape 1266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1267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1268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1269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1270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1271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1272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1273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1274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1275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1276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1277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1278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1279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1280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1281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1282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1283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1284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1285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1286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1287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1288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1289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1290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1291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1292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1293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1294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1295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1296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1297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1298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1299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1300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1301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1302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1303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1304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1305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1306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1307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1308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1309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1310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1311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1312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9" name="Shape 1313"/>
          <p:cNvSpPr/>
          <p:nvPr/>
        </p:nvSpPr>
        <p:spPr>
          <a:xfrm rot="10800000" flipH="1">
            <a:off x="839469" y="4631482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1314"/>
          <p:cNvSpPr/>
          <p:nvPr/>
        </p:nvSpPr>
        <p:spPr>
          <a:xfrm rot="10800000" flipH="1">
            <a:off x="1565727" y="4945141"/>
            <a:ext cx="352800" cy="305400"/>
          </a:xfrm>
          <a:prstGeom prst="hexagon">
            <a:avLst>
              <a:gd name="adj" fmla="val 28678"/>
              <a:gd name="vf" fmla="val 115470"/>
            </a:avLst>
          </a:prstGeom>
          <a:solidFill>
            <a:schemeClr val="tx1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1315"/>
          <p:cNvSpPr/>
          <p:nvPr/>
        </p:nvSpPr>
        <p:spPr>
          <a:xfrm rot="10800000" flipH="1">
            <a:off x="2271035" y="3651879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5BD4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3" name="Shape 1449"/>
          <p:cNvGrpSpPr/>
          <p:nvPr/>
        </p:nvGrpSpPr>
        <p:grpSpPr>
          <a:xfrm flipH="1">
            <a:off x="98061" y="1412873"/>
            <a:ext cx="2695500" cy="2409007"/>
            <a:chOff x="4088875" y="1431100"/>
            <a:chExt cx="3293000" cy="2852775"/>
          </a:xfrm>
        </p:grpSpPr>
        <p:sp>
          <p:nvSpPr>
            <p:cNvPr id="394" name="Shape 1450"/>
            <p:cNvSpPr/>
            <p:nvPr/>
          </p:nvSpPr>
          <p:spPr>
            <a:xfrm>
              <a:off x="483147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4" y="0"/>
                  </a:moveTo>
                  <a:lnTo>
                    <a:pt x="1" y="269"/>
                  </a:lnTo>
                  <a:lnTo>
                    <a:pt x="3227" y="5914"/>
                  </a:lnTo>
                  <a:lnTo>
                    <a:pt x="6318" y="591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1451"/>
            <p:cNvSpPr/>
            <p:nvPr/>
          </p:nvSpPr>
          <p:spPr>
            <a:xfrm>
              <a:off x="4697075" y="3907525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538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11022" y="15054"/>
                  </a:lnTo>
                  <a:lnTo>
                    <a:pt x="15592" y="1505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1452"/>
            <p:cNvSpPr/>
            <p:nvPr/>
          </p:nvSpPr>
          <p:spPr>
            <a:xfrm>
              <a:off x="4566025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027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1453"/>
            <p:cNvSpPr/>
            <p:nvPr/>
          </p:nvSpPr>
          <p:spPr>
            <a:xfrm>
              <a:off x="4434975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1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1454"/>
            <p:cNvSpPr/>
            <p:nvPr/>
          </p:nvSpPr>
          <p:spPr>
            <a:xfrm>
              <a:off x="4300575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0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1455"/>
            <p:cNvSpPr/>
            <p:nvPr/>
          </p:nvSpPr>
          <p:spPr>
            <a:xfrm>
              <a:off x="4169525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2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1456"/>
            <p:cNvSpPr/>
            <p:nvPr/>
          </p:nvSpPr>
          <p:spPr>
            <a:xfrm>
              <a:off x="4088875" y="2822200"/>
              <a:ext cx="1481875" cy="1461675"/>
            </a:xfrm>
            <a:custGeom>
              <a:avLst/>
              <a:gdLst/>
              <a:ahLst/>
              <a:cxnLst/>
              <a:rect l="0" t="0" r="0" b="0"/>
              <a:pathLst>
                <a:path w="59275" h="58467" extrusionOk="0">
                  <a:moveTo>
                    <a:pt x="807" y="0"/>
                  </a:moveTo>
                  <a:lnTo>
                    <a:pt x="1" y="1479"/>
                  </a:lnTo>
                  <a:lnTo>
                    <a:pt x="3227" y="6989"/>
                  </a:lnTo>
                  <a:lnTo>
                    <a:pt x="54705" y="58467"/>
                  </a:lnTo>
                  <a:lnTo>
                    <a:pt x="59274" y="58467"/>
                  </a:lnTo>
                  <a:lnTo>
                    <a:pt x="807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1457"/>
            <p:cNvSpPr/>
            <p:nvPr/>
          </p:nvSpPr>
          <p:spPr>
            <a:xfrm>
              <a:off x="4102325" y="2761700"/>
              <a:ext cx="1565875" cy="1522175"/>
            </a:xfrm>
            <a:custGeom>
              <a:avLst/>
              <a:gdLst/>
              <a:ahLst/>
              <a:cxnLst/>
              <a:rect l="0" t="0" r="0" b="0"/>
              <a:pathLst>
                <a:path w="62635" h="60887" extrusionOk="0">
                  <a:moveTo>
                    <a:pt x="1748" y="1"/>
                  </a:moveTo>
                  <a:lnTo>
                    <a:pt x="0" y="2823"/>
                  </a:lnTo>
                  <a:lnTo>
                    <a:pt x="58064" y="60887"/>
                  </a:lnTo>
                  <a:lnTo>
                    <a:pt x="62634" y="6088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1458"/>
            <p:cNvSpPr/>
            <p:nvPr/>
          </p:nvSpPr>
          <p:spPr>
            <a:xfrm>
              <a:off x="4139275" y="2697875"/>
              <a:ext cx="1626375" cy="1586000"/>
            </a:xfrm>
            <a:custGeom>
              <a:avLst/>
              <a:gdLst/>
              <a:ahLst/>
              <a:cxnLst/>
              <a:rect l="0" t="0" r="0" b="0"/>
              <a:pathLst>
                <a:path w="65055" h="63440" extrusionOk="0">
                  <a:moveTo>
                    <a:pt x="1614" y="0"/>
                  </a:moveTo>
                  <a:lnTo>
                    <a:pt x="1" y="2957"/>
                  </a:lnTo>
                  <a:lnTo>
                    <a:pt x="60484" y="63440"/>
                  </a:lnTo>
                  <a:lnTo>
                    <a:pt x="65054" y="63440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1459"/>
            <p:cNvSpPr/>
            <p:nvPr/>
          </p:nvSpPr>
          <p:spPr>
            <a:xfrm>
              <a:off x="4172900" y="2637375"/>
              <a:ext cx="1690175" cy="1646500"/>
            </a:xfrm>
            <a:custGeom>
              <a:avLst/>
              <a:gdLst/>
              <a:ahLst/>
              <a:cxnLst/>
              <a:rect l="0" t="0" r="0" b="0"/>
              <a:pathLst>
                <a:path w="67607" h="65860" extrusionOk="0">
                  <a:moveTo>
                    <a:pt x="1747" y="1"/>
                  </a:moveTo>
                  <a:lnTo>
                    <a:pt x="0" y="2958"/>
                  </a:lnTo>
                  <a:lnTo>
                    <a:pt x="62903" y="65860"/>
                  </a:lnTo>
                  <a:lnTo>
                    <a:pt x="67607" y="65860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1460"/>
            <p:cNvSpPr/>
            <p:nvPr/>
          </p:nvSpPr>
          <p:spPr>
            <a:xfrm>
              <a:off x="4209850" y="2576900"/>
              <a:ext cx="1750675" cy="1706975"/>
            </a:xfrm>
            <a:custGeom>
              <a:avLst/>
              <a:gdLst/>
              <a:ahLst/>
              <a:cxnLst/>
              <a:rect l="0" t="0" r="0" b="0"/>
              <a:pathLst>
                <a:path w="70027" h="68279" extrusionOk="0">
                  <a:moveTo>
                    <a:pt x="1613" y="1"/>
                  </a:moveTo>
                  <a:lnTo>
                    <a:pt x="0" y="2823"/>
                  </a:lnTo>
                  <a:lnTo>
                    <a:pt x="65322" y="68279"/>
                  </a:lnTo>
                  <a:lnTo>
                    <a:pt x="70027" y="68279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1461"/>
            <p:cNvSpPr/>
            <p:nvPr/>
          </p:nvSpPr>
          <p:spPr>
            <a:xfrm>
              <a:off x="4243450" y="2513050"/>
              <a:ext cx="1814525" cy="1770825"/>
            </a:xfrm>
            <a:custGeom>
              <a:avLst/>
              <a:gdLst/>
              <a:ahLst/>
              <a:cxnLst/>
              <a:rect l="0" t="0" r="0" b="0"/>
              <a:pathLst>
                <a:path w="72581" h="70833" extrusionOk="0">
                  <a:moveTo>
                    <a:pt x="1748" y="1"/>
                  </a:moveTo>
                  <a:lnTo>
                    <a:pt x="1" y="2958"/>
                  </a:lnTo>
                  <a:lnTo>
                    <a:pt x="67876" y="70833"/>
                  </a:lnTo>
                  <a:lnTo>
                    <a:pt x="72581" y="70833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1462"/>
            <p:cNvSpPr/>
            <p:nvPr/>
          </p:nvSpPr>
          <p:spPr>
            <a:xfrm>
              <a:off x="4280425" y="2452575"/>
              <a:ext cx="1875000" cy="1831300"/>
            </a:xfrm>
            <a:custGeom>
              <a:avLst/>
              <a:gdLst/>
              <a:ahLst/>
              <a:cxnLst/>
              <a:rect l="0" t="0" r="0" b="0"/>
              <a:pathLst>
                <a:path w="75000" h="73252" extrusionOk="0">
                  <a:moveTo>
                    <a:pt x="1613" y="1"/>
                  </a:moveTo>
                  <a:lnTo>
                    <a:pt x="0" y="2957"/>
                  </a:lnTo>
                  <a:lnTo>
                    <a:pt x="70295" y="73252"/>
                  </a:lnTo>
                  <a:lnTo>
                    <a:pt x="74999" y="73252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1463"/>
            <p:cNvSpPr/>
            <p:nvPr/>
          </p:nvSpPr>
          <p:spPr>
            <a:xfrm>
              <a:off x="4314025" y="2392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1747" y="0"/>
                  </a:moveTo>
                  <a:lnTo>
                    <a:pt x="0" y="2957"/>
                  </a:lnTo>
                  <a:lnTo>
                    <a:pt x="72849" y="75671"/>
                  </a:lnTo>
                  <a:lnTo>
                    <a:pt x="77419" y="7567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1464"/>
            <p:cNvSpPr/>
            <p:nvPr/>
          </p:nvSpPr>
          <p:spPr>
            <a:xfrm>
              <a:off x="4350975" y="232825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1748" y="1"/>
                  </a:moveTo>
                  <a:lnTo>
                    <a:pt x="1" y="2957"/>
                  </a:lnTo>
                  <a:lnTo>
                    <a:pt x="75269" y="78225"/>
                  </a:lnTo>
                  <a:lnTo>
                    <a:pt x="79839" y="7822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1465"/>
            <p:cNvSpPr/>
            <p:nvPr/>
          </p:nvSpPr>
          <p:spPr>
            <a:xfrm>
              <a:off x="4384575" y="2267775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1748" y="0"/>
                  </a:moveTo>
                  <a:lnTo>
                    <a:pt x="1" y="2957"/>
                  </a:lnTo>
                  <a:lnTo>
                    <a:pt x="77823" y="80644"/>
                  </a:lnTo>
                  <a:lnTo>
                    <a:pt x="82392" y="8064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1466"/>
            <p:cNvSpPr/>
            <p:nvPr/>
          </p:nvSpPr>
          <p:spPr>
            <a:xfrm>
              <a:off x="4421550" y="2207275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747" y="1"/>
                  </a:moveTo>
                  <a:lnTo>
                    <a:pt x="0" y="2958"/>
                  </a:lnTo>
                  <a:lnTo>
                    <a:pt x="80107" y="83064"/>
                  </a:lnTo>
                  <a:lnTo>
                    <a:pt x="84811" y="83064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1467"/>
            <p:cNvSpPr/>
            <p:nvPr/>
          </p:nvSpPr>
          <p:spPr>
            <a:xfrm>
              <a:off x="4458500" y="2146800"/>
              <a:ext cx="2130375" cy="2137075"/>
            </a:xfrm>
            <a:custGeom>
              <a:avLst/>
              <a:gdLst/>
              <a:ahLst/>
              <a:cxnLst/>
              <a:rect l="0" t="0" r="0" b="0"/>
              <a:pathLst>
                <a:path w="85215" h="85483" extrusionOk="0">
                  <a:moveTo>
                    <a:pt x="1614" y="1"/>
                  </a:moveTo>
                  <a:lnTo>
                    <a:pt x="1" y="2823"/>
                  </a:lnTo>
                  <a:lnTo>
                    <a:pt x="82527" y="85483"/>
                  </a:lnTo>
                  <a:lnTo>
                    <a:pt x="84005" y="85483"/>
                  </a:lnTo>
                  <a:lnTo>
                    <a:pt x="85215" y="83467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1468"/>
            <p:cNvSpPr/>
            <p:nvPr/>
          </p:nvSpPr>
          <p:spPr>
            <a:xfrm>
              <a:off x="4492100" y="2082950"/>
              <a:ext cx="2133750" cy="2163975"/>
            </a:xfrm>
            <a:custGeom>
              <a:avLst/>
              <a:gdLst/>
              <a:ahLst/>
              <a:cxnLst/>
              <a:rect l="0" t="0" r="0" b="0"/>
              <a:pathLst>
                <a:path w="85350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349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1469"/>
            <p:cNvSpPr/>
            <p:nvPr/>
          </p:nvSpPr>
          <p:spPr>
            <a:xfrm>
              <a:off x="4529075" y="2022475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558"/>
                  </a:lnTo>
                  <a:lnTo>
                    <a:pt x="85214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1470"/>
            <p:cNvSpPr/>
            <p:nvPr/>
          </p:nvSpPr>
          <p:spPr>
            <a:xfrm>
              <a:off x="4562675" y="1962000"/>
              <a:ext cx="2133725" cy="2160600"/>
            </a:xfrm>
            <a:custGeom>
              <a:avLst/>
              <a:gdLst/>
              <a:ahLst/>
              <a:cxnLst/>
              <a:rect l="0" t="0" r="0" b="0"/>
              <a:pathLst>
                <a:path w="85349" h="86424" extrusionOk="0">
                  <a:moveTo>
                    <a:pt x="1748" y="0"/>
                  </a:moveTo>
                  <a:lnTo>
                    <a:pt x="0" y="2957"/>
                  </a:lnTo>
                  <a:lnTo>
                    <a:pt x="83602" y="86424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1471"/>
            <p:cNvSpPr/>
            <p:nvPr/>
          </p:nvSpPr>
          <p:spPr>
            <a:xfrm>
              <a:off x="4599625" y="1898150"/>
              <a:ext cx="2130375" cy="2163975"/>
            </a:xfrm>
            <a:custGeom>
              <a:avLst/>
              <a:gdLst/>
              <a:ahLst/>
              <a:cxnLst/>
              <a:rect l="0" t="0" r="0" b="0"/>
              <a:pathLst>
                <a:path w="85215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1472"/>
            <p:cNvSpPr/>
            <p:nvPr/>
          </p:nvSpPr>
          <p:spPr>
            <a:xfrm>
              <a:off x="4633225" y="1837675"/>
              <a:ext cx="2133750" cy="2163950"/>
            </a:xfrm>
            <a:custGeom>
              <a:avLst/>
              <a:gdLst/>
              <a:ahLst/>
              <a:cxnLst/>
              <a:rect l="0" t="0" r="0" b="0"/>
              <a:pathLst>
                <a:path w="85350" h="86558" extrusionOk="0">
                  <a:moveTo>
                    <a:pt x="1748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349" y="83601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1473"/>
            <p:cNvSpPr/>
            <p:nvPr/>
          </p:nvSpPr>
          <p:spPr>
            <a:xfrm>
              <a:off x="4670200" y="1777175"/>
              <a:ext cx="2130375" cy="2160625"/>
            </a:xfrm>
            <a:custGeom>
              <a:avLst/>
              <a:gdLst/>
              <a:ahLst/>
              <a:cxnLst/>
              <a:rect l="0" t="0" r="0" b="0"/>
              <a:pathLst>
                <a:path w="85215" h="86425" extrusionOk="0">
                  <a:moveTo>
                    <a:pt x="1748" y="1"/>
                  </a:moveTo>
                  <a:lnTo>
                    <a:pt x="0" y="2958"/>
                  </a:lnTo>
                  <a:lnTo>
                    <a:pt x="83602" y="86424"/>
                  </a:lnTo>
                  <a:lnTo>
                    <a:pt x="85215" y="83467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1474"/>
            <p:cNvSpPr/>
            <p:nvPr/>
          </p:nvSpPr>
          <p:spPr>
            <a:xfrm>
              <a:off x="4707150" y="1713350"/>
              <a:ext cx="2130375" cy="2163950"/>
            </a:xfrm>
            <a:custGeom>
              <a:avLst/>
              <a:gdLst/>
              <a:ahLst/>
              <a:cxnLst/>
              <a:rect l="0" t="0" r="0" b="0"/>
              <a:pathLst>
                <a:path w="85215" h="86558" extrusionOk="0">
                  <a:moveTo>
                    <a:pt x="1614" y="0"/>
                  </a:moveTo>
                  <a:lnTo>
                    <a:pt x="1" y="2957"/>
                  </a:lnTo>
                  <a:lnTo>
                    <a:pt x="83468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1475"/>
            <p:cNvSpPr/>
            <p:nvPr/>
          </p:nvSpPr>
          <p:spPr>
            <a:xfrm>
              <a:off x="4740750" y="16528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748" y="1"/>
                  </a:moveTo>
                  <a:lnTo>
                    <a:pt x="1" y="2958"/>
                  </a:lnTo>
                  <a:lnTo>
                    <a:pt x="83602" y="86559"/>
                  </a:lnTo>
                  <a:lnTo>
                    <a:pt x="85215" y="83602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1476"/>
            <p:cNvSpPr/>
            <p:nvPr/>
          </p:nvSpPr>
          <p:spPr>
            <a:xfrm>
              <a:off x="4777725" y="1592375"/>
              <a:ext cx="2130375" cy="2160600"/>
            </a:xfrm>
            <a:custGeom>
              <a:avLst/>
              <a:gdLst/>
              <a:ahLst/>
              <a:cxnLst/>
              <a:rect l="0" t="0" r="0" b="0"/>
              <a:pathLst>
                <a:path w="85215" h="86424" extrusionOk="0">
                  <a:moveTo>
                    <a:pt x="1613" y="1"/>
                  </a:moveTo>
                  <a:lnTo>
                    <a:pt x="0" y="2957"/>
                  </a:lnTo>
                  <a:lnTo>
                    <a:pt x="83467" y="86424"/>
                  </a:lnTo>
                  <a:lnTo>
                    <a:pt x="85215" y="83601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1477"/>
            <p:cNvSpPr/>
            <p:nvPr/>
          </p:nvSpPr>
          <p:spPr>
            <a:xfrm>
              <a:off x="4811325" y="1531900"/>
              <a:ext cx="2133750" cy="2160600"/>
            </a:xfrm>
            <a:custGeom>
              <a:avLst/>
              <a:gdLst/>
              <a:ahLst/>
              <a:cxnLst/>
              <a:rect l="0" t="0" r="0" b="0"/>
              <a:pathLst>
                <a:path w="85350" h="86424" extrusionOk="0">
                  <a:moveTo>
                    <a:pt x="1748" y="0"/>
                  </a:moveTo>
                  <a:lnTo>
                    <a:pt x="0" y="2823"/>
                  </a:lnTo>
                  <a:lnTo>
                    <a:pt x="83602" y="86423"/>
                  </a:lnTo>
                  <a:lnTo>
                    <a:pt x="85349" y="83467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1478"/>
            <p:cNvSpPr/>
            <p:nvPr/>
          </p:nvSpPr>
          <p:spPr>
            <a:xfrm>
              <a:off x="4848275" y="1468050"/>
              <a:ext cx="2130400" cy="2163975"/>
            </a:xfrm>
            <a:custGeom>
              <a:avLst/>
              <a:gdLst/>
              <a:ahLst/>
              <a:cxnLst/>
              <a:rect l="0" t="0" r="0" b="0"/>
              <a:pathLst>
                <a:path w="85216" h="86559" extrusionOk="0">
                  <a:moveTo>
                    <a:pt x="1614" y="0"/>
                  </a:moveTo>
                  <a:lnTo>
                    <a:pt x="1" y="2957"/>
                  </a:lnTo>
                  <a:lnTo>
                    <a:pt x="83602" y="86558"/>
                  </a:lnTo>
                  <a:lnTo>
                    <a:pt x="85215" y="83601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1479"/>
            <p:cNvSpPr/>
            <p:nvPr/>
          </p:nvSpPr>
          <p:spPr>
            <a:xfrm>
              <a:off x="4881875" y="1431100"/>
              <a:ext cx="2133750" cy="2140425"/>
            </a:xfrm>
            <a:custGeom>
              <a:avLst/>
              <a:gdLst/>
              <a:ahLst/>
              <a:cxnLst/>
              <a:rect l="0" t="0" r="0" b="0"/>
              <a:pathLst>
                <a:path w="85350" h="85617" extrusionOk="0">
                  <a:moveTo>
                    <a:pt x="1211" y="0"/>
                  </a:moveTo>
                  <a:lnTo>
                    <a:pt x="1" y="2016"/>
                  </a:lnTo>
                  <a:lnTo>
                    <a:pt x="83602" y="85617"/>
                  </a:lnTo>
                  <a:lnTo>
                    <a:pt x="85350" y="82660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1480"/>
            <p:cNvSpPr/>
            <p:nvPr/>
          </p:nvSpPr>
          <p:spPr>
            <a:xfrm>
              <a:off x="4928925" y="1431100"/>
              <a:ext cx="2120300" cy="2076600"/>
            </a:xfrm>
            <a:custGeom>
              <a:avLst/>
              <a:gdLst/>
              <a:ahLst/>
              <a:cxnLst/>
              <a:rect l="0" t="0" r="0" b="0"/>
              <a:pathLst>
                <a:path w="84812" h="83064" extrusionOk="0">
                  <a:moveTo>
                    <a:pt x="1" y="0"/>
                  </a:moveTo>
                  <a:lnTo>
                    <a:pt x="83199" y="83063"/>
                  </a:lnTo>
                  <a:lnTo>
                    <a:pt x="84812" y="80106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1481"/>
            <p:cNvSpPr/>
            <p:nvPr/>
          </p:nvSpPr>
          <p:spPr>
            <a:xfrm>
              <a:off x="5026375" y="1431100"/>
              <a:ext cx="2059825" cy="2016100"/>
            </a:xfrm>
            <a:custGeom>
              <a:avLst/>
              <a:gdLst/>
              <a:ahLst/>
              <a:cxnLst/>
              <a:rect l="0" t="0" r="0" b="0"/>
              <a:pathLst>
                <a:path w="82393" h="80644" extrusionOk="0">
                  <a:moveTo>
                    <a:pt x="0" y="0"/>
                  </a:moveTo>
                  <a:lnTo>
                    <a:pt x="80645" y="80644"/>
                  </a:lnTo>
                  <a:lnTo>
                    <a:pt x="82392" y="77687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1482"/>
            <p:cNvSpPr/>
            <p:nvPr/>
          </p:nvSpPr>
          <p:spPr>
            <a:xfrm>
              <a:off x="5123825" y="1431100"/>
              <a:ext cx="1995975" cy="1955625"/>
            </a:xfrm>
            <a:custGeom>
              <a:avLst/>
              <a:gdLst/>
              <a:ahLst/>
              <a:cxnLst/>
              <a:rect l="0" t="0" r="0" b="0"/>
              <a:pathLst>
                <a:path w="79839" h="78225" extrusionOk="0">
                  <a:moveTo>
                    <a:pt x="0" y="0"/>
                  </a:moveTo>
                  <a:lnTo>
                    <a:pt x="78225" y="78225"/>
                  </a:lnTo>
                  <a:lnTo>
                    <a:pt x="79838" y="75268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1483"/>
            <p:cNvSpPr/>
            <p:nvPr/>
          </p:nvSpPr>
          <p:spPr>
            <a:xfrm>
              <a:off x="5221275" y="1431100"/>
              <a:ext cx="1935475" cy="1891775"/>
            </a:xfrm>
            <a:custGeom>
              <a:avLst/>
              <a:gdLst/>
              <a:ahLst/>
              <a:cxnLst/>
              <a:rect l="0" t="0" r="0" b="0"/>
              <a:pathLst>
                <a:path w="77419" h="75671" extrusionOk="0">
                  <a:moveTo>
                    <a:pt x="0" y="0"/>
                  </a:moveTo>
                  <a:lnTo>
                    <a:pt x="75671" y="75671"/>
                  </a:lnTo>
                  <a:lnTo>
                    <a:pt x="77419" y="7271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1484"/>
            <p:cNvSpPr/>
            <p:nvPr/>
          </p:nvSpPr>
          <p:spPr>
            <a:xfrm>
              <a:off x="5318700" y="1431100"/>
              <a:ext cx="1875025" cy="1831300"/>
            </a:xfrm>
            <a:custGeom>
              <a:avLst/>
              <a:gdLst/>
              <a:ahLst/>
              <a:cxnLst/>
              <a:rect l="0" t="0" r="0" b="0"/>
              <a:pathLst>
                <a:path w="75001" h="73252" extrusionOk="0">
                  <a:moveTo>
                    <a:pt x="1" y="0"/>
                  </a:moveTo>
                  <a:lnTo>
                    <a:pt x="73253" y="73251"/>
                  </a:lnTo>
                  <a:lnTo>
                    <a:pt x="75000" y="7029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1485"/>
            <p:cNvSpPr/>
            <p:nvPr/>
          </p:nvSpPr>
          <p:spPr>
            <a:xfrm>
              <a:off x="5416150" y="1431100"/>
              <a:ext cx="1811175" cy="1770825"/>
            </a:xfrm>
            <a:custGeom>
              <a:avLst/>
              <a:gdLst/>
              <a:ahLst/>
              <a:cxnLst/>
              <a:rect l="0" t="0" r="0" b="0"/>
              <a:pathLst>
                <a:path w="72447" h="70833" extrusionOk="0">
                  <a:moveTo>
                    <a:pt x="1" y="0"/>
                  </a:moveTo>
                  <a:lnTo>
                    <a:pt x="70699" y="70832"/>
                  </a:lnTo>
                  <a:lnTo>
                    <a:pt x="72446" y="6787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1486"/>
            <p:cNvSpPr/>
            <p:nvPr/>
          </p:nvSpPr>
          <p:spPr>
            <a:xfrm>
              <a:off x="5510250" y="1431100"/>
              <a:ext cx="1754025" cy="1706975"/>
            </a:xfrm>
            <a:custGeom>
              <a:avLst/>
              <a:gdLst/>
              <a:ahLst/>
              <a:cxnLst/>
              <a:rect l="0" t="0" r="0" b="0"/>
              <a:pathLst>
                <a:path w="70161" h="68279" extrusionOk="0">
                  <a:moveTo>
                    <a:pt x="0" y="0"/>
                  </a:moveTo>
                  <a:lnTo>
                    <a:pt x="68413" y="68278"/>
                  </a:lnTo>
                  <a:lnTo>
                    <a:pt x="70161" y="65456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1487"/>
            <p:cNvSpPr/>
            <p:nvPr/>
          </p:nvSpPr>
          <p:spPr>
            <a:xfrm>
              <a:off x="5607675" y="1431100"/>
              <a:ext cx="1690200" cy="1646500"/>
            </a:xfrm>
            <a:custGeom>
              <a:avLst/>
              <a:gdLst/>
              <a:ahLst/>
              <a:cxnLst/>
              <a:rect l="0" t="0" r="0" b="0"/>
              <a:pathLst>
                <a:path w="67608" h="65860" extrusionOk="0">
                  <a:moveTo>
                    <a:pt x="1" y="0"/>
                  </a:moveTo>
                  <a:lnTo>
                    <a:pt x="65995" y="65859"/>
                  </a:lnTo>
                  <a:lnTo>
                    <a:pt x="67608" y="62902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1488"/>
            <p:cNvSpPr/>
            <p:nvPr/>
          </p:nvSpPr>
          <p:spPr>
            <a:xfrm>
              <a:off x="5705125" y="1431100"/>
              <a:ext cx="1629725" cy="1586000"/>
            </a:xfrm>
            <a:custGeom>
              <a:avLst/>
              <a:gdLst/>
              <a:ahLst/>
              <a:cxnLst/>
              <a:rect l="0" t="0" r="0" b="0"/>
              <a:pathLst>
                <a:path w="65189" h="63440" extrusionOk="0">
                  <a:moveTo>
                    <a:pt x="1" y="0"/>
                  </a:moveTo>
                  <a:lnTo>
                    <a:pt x="63441" y="63440"/>
                  </a:lnTo>
                  <a:lnTo>
                    <a:pt x="65188" y="60483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1489"/>
            <p:cNvSpPr/>
            <p:nvPr/>
          </p:nvSpPr>
          <p:spPr>
            <a:xfrm>
              <a:off x="5802575" y="1431100"/>
              <a:ext cx="1565875" cy="1525525"/>
            </a:xfrm>
            <a:custGeom>
              <a:avLst/>
              <a:gdLst/>
              <a:ahLst/>
              <a:cxnLst/>
              <a:rect l="0" t="0" r="0" b="0"/>
              <a:pathLst>
                <a:path w="62635" h="61021" extrusionOk="0">
                  <a:moveTo>
                    <a:pt x="1" y="0"/>
                  </a:moveTo>
                  <a:lnTo>
                    <a:pt x="61021" y="61020"/>
                  </a:lnTo>
                  <a:lnTo>
                    <a:pt x="62634" y="5806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1490"/>
            <p:cNvSpPr/>
            <p:nvPr/>
          </p:nvSpPr>
          <p:spPr>
            <a:xfrm>
              <a:off x="5900025" y="1431100"/>
              <a:ext cx="1481850" cy="1461675"/>
            </a:xfrm>
            <a:custGeom>
              <a:avLst/>
              <a:gdLst/>
              <a:ahLst/>
              <a:cxnLst/>
              <a:rect l="0" t="0" r="0" b="0"/>
              <a:pathLst>
                <a:path w="59274" h="58467" extrusionOk="0">
                  <a:moveTo>
                    <a:pt x="0" y="0"/>
                  </a:moveTo>
                  <a:lnTo>
                    <a:pt x="58468" y="58467"/>
                  </a:lnTo>
                  <a:lnTo>
                    <a:pt x="59274" y="57123"/>
                  </a:lnTo>
                  <a:lnTo>
                    <a:pt x="56048" y="5147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1491"/>
            <p:cNvSpPr/>
            <p:nvPr/>
          </p:nvSpPr>
          <p:spPr>
            <a:xfrm>
              <a:off x="5997475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51747" y="51881"/>
                  </a:lnTo>
                  <a:lnTo>
                    <a:pt x="52285" y="51478"/>
                  </a:lnTo>
                  <a:lnTo>
                    <a:pt x="46908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1492"/>
            <p:cNvSpPr/>
            <p:nvPr/>
          </p:nvSpPr>
          <p:spPr>
            <a:xfrm>
              <a:off x="6094900" y="1431100"/>
              <a:ext cx="1075300" cy="1065175"/>
            </a:xfrm>
            <a:custGeom>
              <a:avLst/>
              <a:gdLst/>
              <a:ahLst/>
              <a:cxnLst/>
              <a:rect l="0" t="0" r="0" b="0"/>
              <a:pathLst>
                <a:path w="43012" h="42607" extrusionOk="0">
                  <a:moveTo>
                    <a:pt x="1" y="0"/>
                  </a:moveTo>
                  <a:lnTo>
                    <a:pt x="42608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1493"/>
            <p:cNvSpPr/>
            <p:nvPr/>
          </p:nvSpPr>
          <p:spPr>
            <a:xfrm>
              <a:off x="6189000" y="1431100"/>
              <a:ext cx="850150" cy="836700"/>
            </a:xfrm>
            <a:custGeom>
              <a:avLst/>
              <a:gdLst/>
              <a:ahLst/>
              <a:cxnLst/>
              <a:rect l="0" t="0" r="0" b="0"/>
              <a:pathLst>
                <a:path w="34006" h="33468" extrusionOk="0">
                  <a:moveTo>
                    <a:pt x="0" y="0"/>
                  </a:moveTo>
                  <a:lnTo>
                    <a:pt x="33602" y="33467"/>
                  </a:lnTo>
                  <a:lnTo>
                    <a:pt x="34005" y="33198"/>
                  </a:lnTo>
                  <a:lnTo>
                    <a:pt x="28629" y="23924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8" name="Shape 1494"/>
            <p:cNvSpPr/>
            <p:nvPr/>
          </p:nvSpPr>
          <p:spPr>
            <a:xfrm>
              <a:off x="6286450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0" y="0"/>
                  </a:moveTo>
                  <a:lnTo>
                    <a:pt x="24328" y="24328"/>
                  </a:lnTo>
                  <a:lnTo>
                    <a:pt x="24731" y="23924"/>
                  </a:lnTo>
                  <a:lnTo>
                    <a:pt x="19489" y="1478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1495"/>
            <p:cNvSpPr/>
            <p:nvPr/>
          </p:nvSpPr>
          <p:spPr>
            <a:xfrm>
              <a:off x="6383900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215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1496"/>
            <p:cNvSpPr/>
            <p:nvPr/>
          </p:nvSpPr>
          <p:spPr>
            <a:xfrm>
              <a:off x="6481325" y="1431100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1" y="0"/>
                  </a:moveTo>
                  <a:lnTo>
                    <a:pt x="5915" y="5914"/>
                  </a:lnTo>
                  <a:lnTo>
                    <a:pt x="6318" y="5645"/>
                  </a:lnTo>
                  <a:lnTo>
                    <a:pt x="3092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1" name="Shape 1497"/>
          <p:cNvGrpSpPr/>
          <p:nvPr/>
        </p:nvGrpSpPr>
        <p:grpSpPr>
          <a:xfrm>
            <a:off x="1189531" y="1844756"/>
            <a:ext cx="743576" cy="759253"/>
            <a:chOff x="6654650" y="3665275"/>
            <a:chExt cx="409100" cy="409125"/>
          </a:xfrm>
        </p:grpSpPr>
        <p:sp>
          <p:nvSpPr>
            <p:cNvPr id="442" name="Shape 149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149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4" name="Shape 1500"/>
          <p:cNvGrpSpPr/>
          <p:nvPr/>
        </p:nvGrpSpPr>
        <p:grpSpPr>
          <a:xfrm rot="-731900">
            <a:off x="1043869" y="2937724"/>
            <a:ext cx="688564" cy="688680"/>
            <a:chOff x="570875" y="4322250"/>
            <a:chExt cx="443300" cy="443325"/>
          </a:xfrm>
        </p:grpSpPr>
        <p:sp>
          <p:nvSpPr>
            <p:cNvPr id="445" name="Shape 150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150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150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150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49" name="Shape 1505"/>
          <p:cNvSpPr/>
          <p:nvPr/>
        </p:nvSpPr>
        <p:spPr>
          <a:xfrm>
            <a:off x="1847558" y="2793659"/>
            <a:ext cx="260931" cy="249145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0" name="Shape 1506"/>
          <p:cNvSpPr/>
          <p:nvPr/>
        </p:nvSpPr>
        <p:spPr>
          <a:xfrm rot="2327381">
            <a:off x="516643" y="2310326"/>
            <a:ext cx="443468" cy="423387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1" name="Shape 1507"/>
          <p:cNvSpPr/>
          <p:nvPr/>
        </p:nvSpPr>
        <p:spPr>
          <a:xfrm rot="2327012">
            <a:off x="2100836" y="2603029"/>
            <a:ext cx="183443" cy="17512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64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687"/>
            <a:ext cx="8997950" cy="6000365"/>
          </a:xfrm>
          <a:prstGeom prst="rect">
            <a:avLst/>
          </a:prstGeom>
        </p:spPr>
      </p:pic>
      <p:sp>
        <p:nvSpPr>
          <p:cNvPr id="60" name="Title 1"/>
          <p:cNvSpPr>
            <a:spLocks noGrp="1"/>
          </p:cNvSpPr>
          <p:nvPr>
            <p:ph type="ctrTitle"/>
          </p:nvPr>
        </p:nvSpPr>
        <p:spPr>
          <a:xfrm>
            <a:off x="755817" y="1463890"/>
            <a:ext cx="7648575" cy="963326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b="1" dirty="0">
                <a:solidFill>
                  <a:schemeClr val="bg1"/>
                </a:solidFill>
              </a:rPr>
              <a:t>Want big impact?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" b="1" dirty="0">
                <a:solidFill>
                  <a:srgbClr val="0E293C"/>
                </a:solidFill>
              </a:rPr>
              <a:t>Use big image.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1407742"/>
            <a:ext cx="7648575" cy="963326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b="1" dirty="0"/>
              <a:t>U</a:t>
            </a:r>
            <a:r>
              <a:rPr lang="en" b="1" dirty="0" smtClean="0"/>
              <a:t>se charts to explain your ideas</a:t>
            </a:r>
            <a:endParaRPr lang="en-US" dirty="0"/>
          </a:p>
        </p:txBody>
      </p:sp>
      <p:sp>
        <p:nvSpPr>
          <p:cNvPr id="3" name="Shape 1539"/>
          <p:cNvSpPr/>
          <p:nvPr/>
        </p:nvSpPr>
        <p:spPr>
          <a:xfrm>
            <a:off x="3235917" y="2875187"/>
            <a:ext cx="2414699" cy="2091900"/>
          </a:xfrm>
          <a:prstGeom prst="hexagon">
            <a:avLst>
              <a:gd name="adj" fmla="val 29110"/>
              <a:gd name="vf" fmla="val 115470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Gray</a:t>
            </a:r>
          </a:p>
        </p:txBody>
      </p:sp>
      <p:sp>
        <p:nvSpPr>
          <p:cNvPr id="4" name="Shape 1541"/>
          <p:cNvSpPr/>
          <p:nvPr/>
        </p:nvSpPr>
        <p:spPr>
          <a:xfrm>
            <a:off x="1363732" y="2836792"/>
            <a:ext cx="2414699" cy="2091900"/>
          </a:xfrm>
          <a:prstGeom prst="hexagon">
            <a:avLst>
              <a:gd name="adj" fmla="val 29110"/>
              <a:gd name="vf" fmla="val 115470"/>
            </a:avLst>
          </a:pr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solidFill>
                  <a:schemeClr val="bg2">
                    <a:lumMod val="20000"/>
                    <a:lumOff val="80000"/>
                  </a:schemeClr>
                </a:solidFill>
                <a:latin typeface="Muli"/>
                <a:ea typeface="Muli"/>
                <a:cs typeface="Muli"/>
                <a:sym typeface="Muli"/>
              </a:rPr>
              <a:t>White</a:t>
            </a:r>
          </a:p>
        </p:txBody>
      </p:sp>
      <p:sp>
        <p:nvSpPr>
          <p:cNvPr id="5" name="Shape 1542"/>
          <p:cNvSpPr/>
          <p:nvPr/>
        </p:nvSpPr>
        <p:spPr>
          <a:xfrm>
            <a:off x="5108103" y="2875187"/>
            <a:ext cx="2414699" cy="2091900"/>
          </a:xfrm>
          <a:prstGeom prst="hexagon">
            <a:avLst>
              <a:gd name="adj" fmla="val 29110"/>
              <a:gd name="vf" fmla="val 115470"/>
            </a:avLst>
          </a:pr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solidFill>
                  <a:schemeClr val="bg2">
                    <a:lumMod val="20000"/>
                    <a:lumOff val="80000"/>
                  </a:schemeClr>
                </a:solidFill>
                <a:latin typeface="Muli"/>
                <a:ea typeface="Muli"/>
                <a:cs typeface="Muli"/>
                <a:sym typeface="Muli"/>
              </a:rPr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33816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1407742"/>
            <a:ext cx="7648575" cy="963326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b="1" dirty="0" smtClean="0"/>
              <a:t>Copy and paste graphs</a:t>
            </a:r>
            <a:br>
              <a:rPr lang="en" b="1" dirty="0" smtClean="0"/>
            </a:br>
            <a:r>
              <a:rPr lang="en" sz="1800" dirty="0" smtClean="0"/>
              <a:t>(from </a:t>
            </a:r>
            <a:r>
              <a:rPr lang="en" sz="1800" dirty="0" smtClean="0"/>
              <a:t>Excel</a:t>
            </a:r>
            <a:r>
              <a:rPr lang="en" sz="1800" dirty="0" smtClean="0"/>
              <a:t>, Google </a:t>
            </a:r>
            <a:r>
              <a:rPr lang="en" sz="1800" dirty="0" smtClean="0"/>
              <a:t>sheets, </a:t>
            </a:r>
            <a:r>
              <a:rPr lang="en" sz="1800" dirty="0" smtClean="0"/>
              <a:t>and other graph programs)</a:t>
            </a:r>
            <a:endParaRPr lang="en-US" sz="1800" dirty="0"/>
          </a:p>
        </p:txBody>
      </p:sp>
      <p:pic>
        <p:nvPicPr>
          <p:cNvPr id="7" name="Shape 16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26656" y="2703095"/>
            <a:ext cx="3385386" cy="3073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0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1407742"/>
            <a:ext cx="7648575" cy="963326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b="1" dirty="0" smtClean="0"/>
              <a:t>Add tables to compare data</a:t>
            </a:r>
            <a:br>
              <a:rPr lang="en" b="1" dirty="0" smtClean="0"/>
            </a:br>
            <a:r>
              <a:rPr lang="en" sz="2200" dirty="0" smtClean="0"/>
              <a:t>(can cut and paste from MS W</a:t>
            </a:r>
            <a:r>
              <a:rPr lang="en-US" sz="2200" dirty="0" smtClean="0"/>
              <a:t>o</a:t>
            </a:r>
            <a:r>
              <a:rPr lang="en" sz="2200" dirty="0" smtClean="0"/>
              <a:t>rd)</a:t>
            </a:r>
            <a:endParaRPr lang="en-US" sz="2200" dirty="0"/>
          </a:p>
        </p:txBody>
      </p:sp>
      <p:graphicFrame>
        <p:nvGraphicFramePr>
          <p:cNvPr id="6" name="Shape 1548"/>
          <p:cNvGraphicFramePr/>
          <p:nvPr>
            <p:extLst>
              <p:ext uri="{D42A27DB-BD31-4B8C-83A1-F6EECF244321}">
                <p14:modId xmlns:p14="http://schemas.microsoft.com/office/powerpoint/2010/main" val="3499776972"/>
              </p:ext>
            </p:extLst>
          </p:nvPr>
        </p:nvGraphicFramePr>
        <p:xfrm>
          <a:off x="1852600" y="2911228"/>
          <a:ext cx="5305400" cy="18184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26350"/>
                <a:gridCol w="1326350"/>
                <a:gridCol w="1326350"/>
                <a:gridCol w="1326350"/>
              </a:tblGrid>
              <a:tr h="4546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>
                        <a:solidFill>
                          <a:srgbClr val="C6DAEC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A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B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C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Yellow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10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20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7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</a:tr>
              <a:tr h="454600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Blue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30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15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10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Orange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5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24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16</a:t>
                      </a:r>
                    </a:p>
                  </a:txBody>
                  <a:tcPr marL="91425" marR="91425" marT="68575" marB="68575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2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71" y="1808795"/>
            <a:ext cx="7648575" cy="963326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b="1" dirty="0" smtClean="0"/>
              <a:t>Illustrate process</a:t>
            </a:r>
            <a:endParaRPr lang="en-US" dirty="0"/>
          </a:p>
        </p:txBody>
      </p:sp>
      <p:sp>
        <p:nvSpPr>
          <p:cNvPr id="4" name="Shape 1583"/>
          <p:cNvSpPr/>
          <p:nvPr/>
        </p:nvSpPr>
        <p:spPr>
          <a:xfrm>
            <a:off x="1914524" y="3001166"/>
            <a:ext cx="1946099" cy="1325100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rgbClr val="9DCDE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Muli"/>
                <a:ea typeface="Muli"/>
                <a:cs typeface="Muli"/>
                <a:sym typeface="Muli"/>
              </a:rPr>
              <a:t>first</a:t>
            </a:r>
          </a:p>
        </p:txBody>
      </p:sp>
      <p:sp>
        <p:nvSpPr>
          <p:cNvPr id="5" name="Shape 1584"/>
          <p:cNvSpPr/>
          <p:nvPr/>
        </p:nvSpPr>
        <p:spPr>
          <a:xfrm>
            <a:off x="3666195" y="3001166"/>
            <a:ext cx="1983599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5BD4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Muli"/>
                <a:ea typeface="Muli"/>
                <a:cs typeface="Muli"/>
                <a:sym typeface="Muli"/>
              </a:rPr>
              <a:t>second</a:t>
            </a:r>
          </a:p>
        </p:txBody>
      </p:sp>
      <p:sp>
        <p:nvSpPr>
          <p:cNvPr id="7" name="Shape 1585"/>
          <p:cNvSpPr/>
          <p:nvPr/>
        </p:nvSpPr>
        <p:spPr>
          <a:xfrm>
            <a:off x="5455292" y="3001166"/>
            <a:ext cx="1983599" cy="1325100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bg2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Muli"/>
                <a:ea typeface="Muli"/>
                <a:cs typeface="Muli"/>
                <a:sym typeface="Muli"/>
              </a:rPr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13299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" b="1" dirty="0" smtClean="0"/>
              <a:t>Use big numbers for impact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12756" y="1668418"/>
            <a:ext cx="5237747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" sz="9600" b="1" dirty="0" smtClean="0">
                <a:latin typeface="+mj-lt"/>
                <a:ea typeface="Muli"/>
                <a:cs typeface="Muli"/>
                <a:sym typeface="Muli"/>
              </a:rPr>
              <a:t>89,526</a:t>
            </a:r>
            <a:r>
              <a:rPr lang="en" sz="12300" b="1" dirty="0" smtClean="0">
                <a:solidFill>
                  <a:schemeClr val="bg2"/>
                </a:solidFill>
                <a:latin typeface="+mj-lt"/>
                <a:ea typeface="Muli"/>
                <a:cs typeface="Muli"/>
                <a:sym typeface="Muli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4492" y="3388882"/>
            <a:ext cx="421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uli"/>
                <a:sym typeface="Muli"/>
              </a:rPr>
              <a:t>Hospital 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uli"/>
                <a:sym typeface="Muli"/>
              </a:rPr>
              <a:t>Admissions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395" y="4123445"/>
            <a:ext cx="70344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" sz="9600" b="1" dirty="0" smtClean="0">
                <a:latin typeface="+mj-lt"/>
                <a:ea typeface="Muli"/>
                <a:cs typeface="Muli"/>
                <a:sym typeface="Muli"/>
              </a:rPr>
              <a:t>544</a:t>
            </a:r>
            <a:endParaRPr lang="en" sz="12300" b="1" dirty="0" smtClean="0">
              <a:latin typeface="+mj-lt"/>
              <a:ea typeface="Muli"/>
              <a:cs typeface="Muli"/>
              <a:sym typeface="Mul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8445" y="5397857"/>
            <a:ext cx="421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uli"/>
                <a:sym typeface="Muli"/>
              </a:rPr>
              <a:t>Physicians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SOCIETY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Suggest adding photo of the team or of the facility here to personalize.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SOCIETY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[Society Name] seeks approval from the SSC Facility Engagement Working Group for full funding at $XXXX per year. </a:t>
            </a:r>
          </a:p>
        </p:txBody>
      </p:sp>
    </p:spTree>
    <p:extLst>
      <p:ext uri="{BB962C8B-B14F-4D97-AF65-F5344CB8AC3E}">
        <p14:creationId xmlns:p14="http://schemas.microsoft.com/office/powerpoint/2010/main" val="42263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Board of </a:t>
            </a:r>
            <a:r>
              <a:rPr lang="en-US" dirty="0" smtClean="0"/>
              <a:t>Directors: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Working Group </a:t>
            </a:r>
            <a:r>
              <a:rPr lang="en-US" dirty="0" smtClean="0"/>
              <a:t>Composition: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Staff (if applicable</a:t>
            </a:r>
            <a:r>
              <a:rPr lang="en-US" dirty="0" smtClean="0"/>
              <a:t>):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7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Priorities/Goals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are some of the priorities/goals that the </a:t>
            </a:r>
            <a:r>
              <a:rPr lang="en-US" dirty="0" smtClean="0"/>
              <a:t>Working Group </a:t>
            </a:r>
            <a:r>
              <a:rPr lang="en-US" dirty="0"/>
              <a:t>is trying to address?  </a:t>
            </a:r>
            <a:endParaRPr lang="en-US" dirty="0" smtClean="0"/>
          </a:p>
          <a:p>
            <a:pPr lvl="0"/>
            <a:r>
              <a:rPr lang="en-US" dirty="0" smtClean="0"/>
              <a:t>How </a:t>
            </a:r>
            <a:r>
              <a:rPr lang="en-US" dirty="0"/>
              <a:t>do these priorities/goals relate to their vision statement? </a:t>
            </a:r>
          </a:p>
        </p:txBody>
      </p:sp>
    </p:spTree>
    <p:extLst>
      <p:ext uri="{BB962C8B-B14F-4D97-AF65-F5344CB8AC3E}">
        <p14:creationId xmlns:p14="http://schemas.microsoft.com/office/powerpoint/2010/main" val="37027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Activities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are some of the activities that have/are happening to achieve your key priorities/goals?</a:t>
            </a:r>
          </a:p>
        </p:txBody>
      </p:sp>
    </p:spTree>
    <p:extLst>
      <p:ext uri="{BB962C8B-B14F-4D97-AF65-F5344CB8AC3E}">
        <p14:creationId xmlns:p14="http://schemas.microsoft.com/office/powerpoint/2010/main" val="19394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key activities are planned for the next 3 – 6 months? </a:t>
            </a:r>
          </a:p>
          <a:p>
            <a:pPr lvl="0"/>
            <a:r>
              <a:rPr lang="en-US" dirty="0"/>
              <a:t>Any communication strategies? </a:t>
            </a:r>
          </a:p>
        </p:txBody>
      </p:sp>
    </p:spTree>
    <p:extLst>
      <p:ext uri="{BB962C8B-B14F-4D97-AF65-F5344CB8AC3E}">
        <p14:creationId xmlns:p14="http://schemas.microsoft.com/office/powerpoint/2010/main" val="8115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2667048"/>
            <a:ext cx="7648575" cy="963326"/>
          </a:xfrm>
        </p:spPr>
        <p:txBody>
          <a:bodyPr/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ANY 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in Pag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ver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250</Words>
  <Application>Microsoft Office PowerPoint</Application>
  <PresentationFormat>Custom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Plain Page 1</vt:lpstr>
      <vt:lpstr>Cover 1</vt:lpstr>
      <vt:lpstr>Name of Facility/Society FUNDING PROPOSAL</vt:lpstr>
      <vt:lpstr>SOCIETY NAME</vt:lpstr>
      <vt:lpstr>SOCIETY NAME</vt:lpstr>
      <vt:lpstr>Who are we?</vt:lpstr>
      <vt:lpstr>Working Group Vision Statement</vt:lpstr>
      <vt:lpstr>Key Priorities/Goals</vt:lpstr>
      <vt:lpstr>Key Activities to Date</vt:lpstr>
      <vt:lpstr>Next Steps</vt:lpstr>
      <vt:lpstr>Thank you! ANY  QUESTIONS?</vt:lpstr>
      <vt:lpstr>OPTIONS FOR SLIDES  Follow</vt:lpstr>
      <vt:lpstr>You can split your content</vt:lpstr>
      <vt:lpstr>Quotations from physicians or health authority partners can be shown as a means of inspiration and to invoke philosophical thoughts.</vt:lpstr>
      <vt:lpstr>BIG concept</vt:lpstr>
      <vt:lpstr>Want big impact? Use big image.</vt:lpstr>
      <vt:lpstr>Use charts to explain your ideas</vt:lpstr>
      <vt:lpstr>Copy and paste graphs (from Excel, Google sheets, and other graph programs)</vt:lpstr>
      <vt:lpstr>Add tables to compare data (can cut and paste from MS Word)</vt:lpstr>
      <vt:lpstr>Illustrate process</vt:lpstr>
      <vt:lpstr>Use big numbers for impact</vt:lpstr>
    </vt:vector>
  </TitlesOfParts>
  <Company>Bamboo Direct Eco-Friendly Products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Davidson</dc:creator>
  <cp:lastModifiedBy>Fedor, Jessica</cp:lastModifiedBy>
  <cp:revision>63</cp:revision>
  <cp:lastPrinted>2016-09-08T14:33:37Z</cp:lastPrinted>
  <dcterms:created xsi:type="dcterms:W3CDTF">2016-08-12T15:56:33Z</dcterms:created>
  <dcterms:modified xsi:type="dcterms:W3CDTF">2017-10-02T17:10:42Z</dcterms:modified>
</cp:coreProperties>
</file>